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  <p:sldMasterId id="2147483660" r:id="rId2"/>
    <p:sldMasterId id="2147483663" r:id="rId3"/>
    <p:sldMasterId id="2147483666" r:id="rId4"/>
  </p:sldMasterIdLst>
  <p:notesMasterIdLst>
    <p:notesMasterId r:id="rId18"/>
  </p:notesMasterIdLst>
  <p:handoutMasterIdLst>
    <p:handoutMasterId r:id="rId19"/>
  </p:handoutMasterIdLst>
  <p:sldIdLst>
    <p:sldId id="709" r:id="rId5"/>
    <p:sldId id="918" r:id="rId6"/>
    <p:sldId id="915" r:id="rId7"/>
    <p:sldId id="923" r:id="rId8"/>
    <p:sldId id="927" r:id="rId9"/>
    <p:sldId id="933" r:id="rId10"/>
    <p:sldId id="928" r:id="rId11"/>
    <p:sldId id="929" r:id="rId12"/>
    <p:sldId id="934" r:id="rId13"/>
    <p:sldId id="930" r:id="rId14"/>
    <p:sldId id="543" r:id="rId15"/>
    <p:sldId id="926" r:id="rId16"/>
    <p:sldId id="910" r:id="rId17"/>
  </p:sldIdLst>
  <p:sldSz cx="12192000" cy="6858000"/>
  <p:notesSz cx="7315200" cy="96012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Medium" panose="00000600000000000000" pitchFamily="2" charset="0"/>
      <p:regular r:id="rId30"/>
      <p:italic r:id="rId31"/>
    </p:embeddedFont>
    <p:embeddedFont>
      <p:font typeface="Montserrat SemiBold" panose="00000700000000000000" pitchFamily="2" charset="0"/>
      <p:bold r:id="rId32"/>
      <p:boldItalic r:id="rId33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" id="{69E3C4BB-B5CE-6C4A-95CF-60443DEDCCB3}">
          <p14:sldIdLst>
            <p14:sldId id="709"/>
          </p14:sldIdLst>
        </p14:section>
        <p14:section name="INTRODUKTION" id="{AFBEBE28-4AFC-4E59-B535-69F8BDEF54C7}">
          <p14:sldIdLst>
            <p14:sldId id="918"/>
            <p14:sldId id="915"/>
            <p14:sldId id="923"/>
            <p14:sldId id="927"/>
            <p14:sldId id="933"/>
            <p14:sldId id="928"/>
            <p14:sldId id="929"/>
            <p14:sldId id="934"/>
            <p14:sldId id="930"/>
            <p14:sldId id="543"/>
            <p14:sldId id="926"/>
            <p14:sldId id="9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71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na Katkic" initials="MK" lastIdx="1" clrIdx="0">
    <p:extLst>
      <p:ext uri="{19B8F6BF-5375-455C-9EA6-DF929625EA0E}">
        <p15:presenceInfo xmlns:p15="http://schemas.microsoft.com/office/powerpoint/2012/main" userId="Melina Katkic" providerId="None"/>
      </p:ext>
    </p:extLst>
  </p:cmAuthor>
  <p:cmAuthor id="2" name="Isabella Gagner" initials="IG" lastIdx="1" clrIdx="1">
    <p:extLst>
      <p:ext uri="{19B8F6BF-5375-455C-9EA6-DF929625EA0E}">
        <p15:presenceInfo xmlns:p15="http://schemas.microsoft.com/office/powerpoint/2012/main" userId="S::isabella.gagner@nordaxon.com::73a61378-e221-43c9-aebf-0e831fb23d03" providerId="AD"/>
      </p:ext>
    </p:extLst>
  </p:cmAuthor>
  <p:cmAuthor id="3" name="Melina" initials="M" lastIdx="1" clrIdx="2">
    <p:extLst>
      <p:ext uri="{19B8F6BF-5375-455C-9EA6-DF929625EA0E}">
        <p15:presenceInfo xmlns:p15="http://schemas.microsoft.com/office/powerpoint/2012/main" userId="Mel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F0000"/>
    <a:srgbClr val="003399"/>
    <a:srgbClr val="339933"/>
    <a:srgbClr val="FF9966"/>
    <a:srgbClr val="FFDA71"/>
    <a:srgbClr val="008080"/>
    <a:srgbClr val="BE80DA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4A89BD-C9FF-447A-B023-29307FABD0D7}" v="55" dt="2021-08-20T13:09:41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llanmörkt forma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just format 3 - Dekorfär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93D81CF-94F2-401A-BA57-92F5A7B2D0C5}" styleName="Mellanmörkt forma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375" autoAdjust="0"/>
  </p:normalViewPr>
  <p:slideViewPr>
    <p:cSldViewPr snapToGrid="0">
      <p:cViewPr varScale="1">
        <p:scale>
          <a:sx n="74" d="100"/>
          <a:sy n="74" d="100"/>
        </p:scale>
        <p:origin x="998" y="53"/>
      </p:cViewPr>
      <p:guideLst>
        <p:guide orient="horz" pos="504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microsoft.com/office/2016/11/relationships/changesInfo" Target="changesInfos/changesInfo1.xml"/><Relationship Id="rId21" Type="http://schemas.openxmlformats.org/officeDocument/2006/relationships/font" Target="fonts/font2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bella Gagner" userId="73a61378-e221-43c9-aebf-0e831fb23d03" providerId="ADAL" clId="{10534919-8A86-40B3-986D-9C8C49D80071}"/>
    <pc:docChg chg="addSection delSection modSection">
      <pc:chgData name="Isabella Gagner" userId="73a61378-e221-43c9-aebf-0e831fb23d03" providerId="ADAL" clId="{10534919-8A86-40B3-986D-9C8C49D80071}" dt="2021-06-30T07:57:50.846" v="2" actId="17846"/>
      <pc:docMkLst>
        <pc:docMk/>
      </pc:docMkLst>
    </pc:docChg>
  </pc:docChgLst>
  <pc:docChgLst>
    <pc:chgData name="Isabella Gagner" userId="73a61378-e221-43c9-aebf-0e831fb23d03" providerId="ADAL" clId="{AA698DD9-CBF7-4BF1-82A4-530EF7890B81}"/>
    <pc:docChg chg="undo custSel addSld delSld modSld sldOrd modSection">
      <pc:chgData name="Isabella Gagner" userId="73a61378-e221-43c9-aebf-0e831fb23d03" providerId="ADAL" clId="{AA698DD9-CBF7-4BF1-82A4-530EF7890B81}" dt="2021-06-30T14:43:15.895" v="2607" actId="20577"/>
      <pc:docMkLst>
        <pc:docMk/>
      </pc:docMkLst>
      <pc:sldChg chg="modSp mod">
        <pc:chgData name="Isabella Gagner" userId="73a61378-e221-43c9-aebf-0e831fb23d03" providerId="ADAL" clId="{AA698DD9-CBF7-4BF1-82A4-530EF7890B81}" dt="2021-06-30T07:59:37.282" v="59" actId="20577"/>
        <pc:sldMkLst>
          <pc:docMk/>
          <pc:sldMk cId="71659069" sldId="709"/>
        </pc:sldMkLst>
        <pc:spChg chg="mod">
          <ac:chgData name="Isabella Gagner" userId="73a61378-e221-43c9-aebf-0e831fb23d03" providerId="ADAL" clId="{AA698DD9-CBF7-4BF1-82A4-530EF7890B81}" dt="2021-06-30T07:59:37.282" v="59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del">
        <pc:chgData name="Isabella Gagner" userId="73a61378-e221-43c9-aebf-0e831fb23d03" providerId="ADAL" clId="{AA698DD9-CBF7-4BF1-82A4-530EF7890B81}" dt="2021-06-30T11:35:03.826" v="2190" actId="47"/>
        <pc:sldMkLst>
          <pc:docMk/>
          <pc:sldMk cId="2408117504" sldId="777"/>
        </pc:sldMkLst>
      </pc:sldChg>
      <pc:sldChg chg="modSp modAnim">
        <pc:chgData name="Isabella Gagner" userId="73a61378-e221-43c9-aebf-0e831fb23d03" providerId="ADAL" clId="{AA698DD9-CBF7-4BF1-82A4-530EF7890B81}" dt="2021-06-30T14:37:48.925" v="2197"/>
        <pc:sldMkLst>
          <pc:docMk/>
          <pc:sldMk cId="1234404137" sldId="915"/>
        </pc:sldMkLst>
        <pc:spChg chg="mod">
          <ac:chgData name="Isabella Gagner" userId="73a61378-e221-43c9-aebf-0e831fb23d03" providerId="ADAL" clId="{AA698DD9-CBF7-4BF1-82A4-530EF7890B81}" dt="2021-06-30T08:09:31.277" v="375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AA698DD9-CBF7-4BF1-82A4-530EF7890B81}" dt="2021-06-30T08:00:00.141" v="99" actId="20577"/>
        <pc:sldMkLst>
          <pc:docMk/>
          <pc:sldMk cId="2054272123" sldId="918"/>
        </pc:sldMkLst>
        <pc:spChg chg="mod">
          <ac:chgData name="Isabella Gagner" userId="73a61378-e221-43c9-aebf-0e831fb23d03" providerId="ADAL" clId="{AA698DD9-CBF7-4BF1-82A4-530EF7890B81}" dt="2021-06-30T08:00:00.141" v="99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addSp delSp modSp add mod modAnim">
        <pc:chgData name="Isabella Gagner" userId="73a61378-e221-43c9-aebf-0e831fb23d03" providerId="ADAL" clId="{AA698DD9-CBF7-4BF1-82A4-530EF7890B81}" dt="2021-06-30T14:37:42.044" v="2196"/>
        <pc:sldMkLst>
          <pc:docMk/>
          <pc:sldMk cId="2237257479" sldId="919"/>
        </pc:sldMkLst>
        <pc:spChg chg="mod">
          <ac:chgData name="Isabella Gagner" userId="73a61378-e221-43c9-aebf-0e831fb23d03" providerId="ADAL" clId="{AA698DD9-CBF7-4BF1-82A4-530EF7890B81}" dt="2021-06-30T08:01:42.365" v="340" actId="404"/>
          <ac:spMkLst>
            <pc:docMk/>
            <pc:sldMk cId="2237257479" sldId="919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23:06.810" v="1440" actId="403"/>
          <ac:spMkLst>
            <pc:docMk/>
            <pc:sldMk cId="2237257479" sldId="919"/>
            <ac:spMk id="8" creationId="{2A5073E2-C19D-42D2-B84E-779D7C51ECD6}"/>
          </ac:spMkLst>
        </pc:spChg>
        <pc:picChg chg="add del mod">
          <ac:chgData name="Isabella Gagner" userId="73a61378-e221-43c9-aebf-0e831fb23d03" providerId="ADAL" clId="{AA698DD9-CBF7-4BF1-82A4-530EF7890B81}" dt="2021-06-30T08:49:26.023" v="1305" actId="478"/>
          <ac:picMkLst>
            <pc:docMk/>
            <pc:sldMk cId="2237257479" sldId="919"/>
            <ac:picMk id="2" creationId="{33F76369-CD33-4B92-8B1C-C478E4F3D739}"/>
          </ac:picMkLst>
        </pc:picChg>
        <pc:picChg chg="add mod">
          <ac:chgData name="Isabella Gagner" userId="73a61378-e221-43c9-aebf-0e831fb23d03" providerId="ADAL" clId="{AA698DD9-CBF7-4BF1-82A4-530EF7890B81}" dt="2021-06-30T11:18:14.581" v="1415" actId="14100"/>
          <ac:picMkLst>
            <pc:docMk/>
            <pc:sldMk cId="2237257479" sldId="919"/>
            <ac:picMk id="9" creationId="{738463C7-9EA7-440D-A4B9-FCCD57CAEAF3}"/>
          </ac:picMkLst>
        </pc:picChg>
        <pc:picChg chg="add mod">
          <ac:chgData name="Isabella Gagner" userId="73a61378-e221-43c9-aebf-0e831fb23d03" providerId="ADAL" clId="{AA698DD9-CBF7-4BF1-82A4-530EF7890B81}" dt="2021-06-30T11:18:34.764" v="1421" actId="1076"/>
          <ac:picMkLst>
            <pc:docMk/>
            <pc:sldMk cId="2237257479" sldId="919"/>
            <ac:picMk id="13" creationId="{42683C07-379F-4BDB-8BF8-86A8495533F1}"/>
          </ac:picMkLst>
        </pc:picChg>
        <pc:picChg chg="add mod">
          <ac:chgData name="Isabella Gagner" userId="73a61378-e221-43c9-aebf-0e831fb23d03" providerId="ADAL" clId="{AA698DD9-CBF7-4BF1-82A4-530EF7890B81}" dt="2021-06-30T11:19:27.323" v="1426" actId="1076"/>
          <ac:picMkLst>
            <pc:docMk/>
            <pc:sldMk cId="2237257479" sldId="919"/>
            <ac:picMk id="15" creationId="{400FB184-9D76-4251-8FF2-A8FB6A5B257E}"/>
          </ac:picMkLst>
        </pc:picChg>
        <pc:picChg chg="add mod">
          <ac:chgData name="Isabella Gagner" userId="73a61378-e221-43c9-aebf-0e831fb23d03" providerId="ADAL" clId="{AA698DD9-CBF7-4BF1-82A4-530EF7890B81}" dt="2021-06-30T11:21:06.033" v="1433" actId="1076"/>
          <ac:picMkLst>
            <pc:docMk/>
            <pc:sldMk cId="2237257479" sldId="919"/>
            <ac:picMk id="16" creationId="{90D9FA47-6D2D-42E1-B197-D72D87F2C7B6}"/>
          </ac:picMkLst>
        </pc:picChg>
        <pc:picChg chg="add mod">
          <ac:chgData name="Isabella Gagner" userId="73a61378-e221-43c9-aebf-0e831fb23d03" providerId="ADAL" clId="{AA698DD9-CBF7-4BF1-82A4-530EF7890B81}" dt="2021-06-30T11:22:10.155" v="1436" actId="1076"/>
          <ac:picMkLst>
            <pc:docMk/>
            <pc:sldMk cId="2237257479" sldId="919"/>
            <ac:picMk id="17" creationId="{9C9B8858-18CD-4445-92F6-B7D97DC4BE71}"/>
          </ac:picMkLst>
        </pc:picChg>
        <pc:picChg chg="add mod">
          <ac:chgData name="Isabella Gagner" userId="73a61378-e221-43c9-aebf-0e831fb23d03" providerId="ADAL" clId="{AA698DD9-CBF7-4BF1-82A4-530EF7890B81}" dt="2021-06-30T11:22:56.852" v="1439" actId="1076"/>
          <ac:picMkLst>
            <pc:docMk/>
            <pc:sldMk cId="2237257479" sldId="919"/>
            <ac:picMk id="18" creationId="{CEEC022E-2B51-4A5F-8D5F-FBC7BBB5C8D4}"/>
          </ac:picMkLst>
        </pc:picChg>
        <pc:picChg chg="add mod">
          <ac:chgData name="Isabella Gagner" userId="73a61378-e221-43c9-aebf-0e831fb23d03" providerId="ADAL" clId="{AA698DD9-CBF7-4BF1-82A4-530EF7890B81}" dt="2021-06-30T11:21:05.140" v="1432" actId="1076"/>
          <ac:picMkLst>
            <pc:docMk/>
            <pc:sldMk cId="2237257479" sldId="919"/>
            <ac:picMk id="1026" creationId="{A8F87644-FD0B-459D-9B8B-F08ABD630A1D}"/>
          </ac:picMkLst>
        </pc:picChg>
      </pc:sldChg>
      <pc:sldChg chg="addSp delSp modSp add mod delAnim modAnim">
        <pc:chgData name="Isabella Gagner" userId="73a61378-e221-43c9-aebf-0e831fb23d03" providerId="ADAL" clId="{AA698DD9-CBF7-4BF1-82A4-530EF7890B81}" dt="2021-06-30T14:39:19.694" v="2253" actId="242"/>
        <pc:sldMkLst>
          <pc:docMk/>
          <pc:sldMk cId="4161151929" sldId="920"/>
        </pc:sldMkLst>
        <pc:spChg chg="mod">
          <ac:chgData name="Isabella Gagner" userId="73a61378-e221-43c9-aebf-0e831fb23d03" providerId="ADAL" clId="{AA698DD9-CBF7-4BF1-82A4-530EF7890B81}" dt="2021-06-30T08:11:46.588" v="545" actId="20577"/>
          <ac:spMkLst>
            <pc:docMk/>
            <pc:sldMk cId="4161151929" sldId="920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39:04.826" v="2249" actId="1076"/>
          <ac:spMkLst>
            <pc:docMk/>
            <pc:sldMk cId="4161151929" sldId="920"/>
            <ac:spMk id="4" creationId="{A4389414-ACAF-4AEB-B9E5-2248EC893FFD}"/>
          </ac:spMkLst>
        </pc:spChg>
        <pc:spChg chg="del">
          <ac:chgData name="Isabella Gagner" userId="73a61378-e221-43c9-aebf-0e831fb23d03" providerId="ADAL" clId="{AA698DD9-CBF7-4BF1-82A4-530EF7890B81}" dt="2021-06-30T08:09:34.902" v="376" actId="478"/>
          <ac:spMkLst>
            <pc:docMk/>
            <pc:sldMk cId="4161151929" sldId="920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4:38:09.272" v="2222" actId="20577"/>
          <ac:spMkLst>
            <pc:docMk/>
            <pc:sldMk cId="4161151929" sldId="920"/>
            <ac:spMk id="11" creationId="{C46F262B-C537-498A-B643-F629A984FF6B}"/>
          </ac:spMkLst>
        </pc:spChg>
        <pc:graphicFrameChg chg="add mod modGraphic">
          <ac:chgData name="Isabella Gagner" userId="73a61378-e221-43c9-aebf-0e831fb23d03" providerId="ADAL" clId="{AA698DD9-CBF7-4BF1-82A4-530EF7890B81}" dt="2021-06-30T14:39:19.694" v="2253" actId="242"/>
          <ac:graphicFrameMkLst>
            <pc:docMk/>
            <pc:sldMk cId="4161151929" sldId="920"/>
            <ac:graphicFrameMk id="2" creationId="{B09B0B2C-BB13-4CE7-BCFA-3FDF01DA18EA}"/>
          </ac:graphicFrameMkLst>
        </pc:graphicFrameChg>
      </pc:sldChg>
      <pc:sldChg chg="modSp add mod ord modAnim">
        <pc:chgData name="Isabella Gagner" userId="73a61378-e221-43c9-aebf-0e831fb23d03" providerId="ADAL" clId="{AA698DD9-CBF7-4BF1-82A4-530EF7890B81}" dt="2021-06-30T14:37:34.229" v="2195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AA698DD9-CBF7-4BF1-82A4-530EF7890B81}" dt="2021-06-30T14:37:34.229" v="2195" actId="20577"/>
          <ac:spMkLst>
            <pc:docMk/>
            <pc:sldMk cId="2246428241" sldId="921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31:57.649" v="2051" actId="113"/>
          <ac:spMkLst>
            <pc:docMk/>
            <pc:sldMk cId="2246428241" sldId="921"/>
            <ac:spMk id="8" creationId="{2A5073E2-C19D-42D2-B84E-779D7C51ECD6}"/>
          </ac:spMkLst>
        </pc:spChg>
      </pc:sldChg>
      <pc:sldChg chg="addSp delSp modSp add mod delAnim modAnim">
        <pc:chgData name="Isabella Gagner" userId="73a61378-e221-43c9-aebf-0e831fb23d03" providerId="ADAL" clId="{AA698DD9-CBF7-4BF1-82A4-530EF7890B81}" dt="2021-06-30T13:17:42.135" v="2191"/>
        <pc:sldMkLst>
          <pc:docMk/>
          <pc:sldMk cId="790289403" sldId="922"/>
        </pc:sldMkLst>
        <pc:spChg chg="mod">
          <ac:chgData name="Isabella Gagner" userId="73a61378-e221-43c9-aebf-0e831fb23d03" providerId="ADAL" clId="{AA698DD9-CBF7-4BF1-82A4-530EF7890B81}" dt="2021-06-30T11:32:19.987" v="2066" actId="20577"/>
          <ac:spMkLst>
            <pc:docMk/>
            <pc:sldMk cId="790289403" sldId="922"/>
            <ac:spMk id="3" creationId="{C5405242-625D-4D4F-AD1C-6EB69A36A8E9}"/>
          </ac:spMkLst>
        </pc:spChg>
        <pc:spChg chg="del">
          <ac:chgData name="Isabella Gagner" userId="73a61378-e221-43c9-aebf-0e831fb23d03" providerId="ADAL" clId="{AA698DD9-CBF7-4BF1-82A4-530EF7890B81}" dt="2021-06-30T11:32:22.578" v="2067" actId="478"/>
          <ac:spMkLst>
            <pc:docMk/>
            <pc:sldMk cId="790289403" sldId="922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1:33:50.799" v="2180" actId="14100"/>
          <ac:spMkLst>
            <pc:docMk/>
            <pc:sldMk cId="790289403" sldId="922"/>
            <ac:spMk id="13" creationId="{F333D1C7-DCCA-47EA-9D11-FB8CA2115CF9}"/>
          </ac:spMkLst>
        </pc:spChg>
        <pc:spChg chg="add mod">
          <ac:chgData name="Isabella Gagner" userId="73a61378-e221-43c9-aebf-0e831fb23d03" providerId="ADAL" clId="{AA698DD9-CBF7-4BF1-82A4-530EF7890B81}" dt="2021-06-30T11:34:11.373" v="2185" actId="1076"/>
          <ac:spMkLst>
            <pc:docMk/>
            <pc:sldMk cId="790289403" sldId="922"/>
            <ac:spMk id="14" creationId="{D6EC1F69-89A5-4217-BDCB-D081C576105F}"/>
          </ac:spMkLst>
        </pc:spChg>
        <pc:picChg chg="add mod">
          <ac:chgData name="Isabella Gagner" userId="73a61378-e221-43c9-aebf-0e831fb23d03" providerId="ADAL" clId="{AA698DD9-CBF7-4BF1-82A4-530EF7890B81}" dt="2021-06-30T11:34:16.276" v="2187" actId="1076"/>
          <ac:picMkLst>
            <pc:docMk/>
            <pc:sldMk cId="790289403" sldId="922"/>
            <ac:picMk id="9" creationId="{F8FC554B-4117-4E90-A51C-7067B29BE6A9}"/>
          </ac:picMkLst>
        </pc:picChg>
        <pc:picChg chg="add mod">
          <ac:chgData name="Isabella Gagner" userId="73a61378-e221-43c9-aebf-0e831fb23d03" providerId="ADAL" clId="{AA698DD9-CBF7-4BF1-82A4-530EF7890B81}" dt="2021-06-30T11:34:14.139" v="2186" actId="1076"/>
          <ac:picMkLst>
            <pc:docMk/>
            <pc:sldMk cId="790289403" sldId="922"/>
            <ac:picMk id="11" creationId="{2D9CE626-ACAC-409A-BFFF-BDFBE528EBB2}"/>
          </ac:picMkLst>
        </pc:picChg>
      </pc:sldChg>
      <pc:sldChg chg="delSp modSp add mod modAnim">
        <pc:chgData name="Isabella Gagner" userId="73a61378-e221-43c9-aebf-0e831fb23d03" providerId="ADAL" clId="{AA698DD9-CBF7-4BF1-82A4-530EF7890B81}" dt="2021-06-30T14:43:15.895" v="260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AA698DD9-CBF7-4BF1-82A4-530EF7890B81}" dt="2021-06-30T14:39:54.635" v="2282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43:15.895" v="2607" actId="20577"/>
          <ac:spMkLst>
            <pc:docMk/>
            <pc:sldMk cId="181032310" sldId="923"/>
            <ac:spMk id="11" creationId="{C46F262B-C537-498A-B643-F629A984FF6B}"/>
          </ac:spMkLst>
        </pc:spChg>
        <pc:graphicFrameChg chg="del">
          <ac:chgData name="Isabella Gagner" userId="73a61378-e221-43c9-aebf-0e831fb23d03" providerId="ADAL" clId="{AA698DD9-CBF7-4BF1-82A4-530EF7890B81}" dt="2021-06-30T14:42:41.275" v="2590" actId="478"/>
          <ac:graphicFrameMkLst>
            <pc:docMk/>
            <pc:sldMk cId="181032310" sldId="923"/>
            <ac:graphicFrameMk id="2" creationId="{B09B0B2C-BB13-4CE7-BCFA-3FDF01DA18EA}"/>
          </ac:graphicFrameMkLst>
        </pc:graphicFrameChg>
      </pc:sldChg>
    </pc:docChg>
  </pc:docChgLst>
  <pc:docChgLst>
    <pc:chgData name="Melina Katkic" userId="5dc75d57-5bcb-427d-ba35-536431e7adb9" providerId="ADAL" clId="{7CA6C154-82A1-4BED-B16F-DFA978BB7296}"/>
    <pc:docChg chg="custSel modSld">
      <pc:chgData name="Melina Katkic" userId="5dc75d57-5bcb-427d-ba35-536431e7adb9" providerId="ADAL" clId="{7CA6C154-82A1-4BED-B16F-DFA978BB7296}" dt="2021-06-19T08:40:22.938" v="30" actId="1076"/>
      <pc:docMkLst>
        <pc:docMk/>
      </pc:docMkLst>
      <pc:sldChg chg="modSp mod">
        <pc:chgData name="Melina Katkic" userId="5dc75d57-5bcb-427d-ba35-536431e7adb9" providerId="ADAL" clId="{7CA6C154-82A1-4BED-B16F-DFA978BB7296}" dt="2021-06-19T08:39:54.090" v="23" actId="1076"/>
        <pc:sldMkLst>
          <pc:docMk/>
          <pc:sldMk cId="71659069" sldId="709"/>
        </pc:sldMkLst>
        <pc:picChg chg="mod">
          <ac:chgData name="Melina Katkic" userId="5dc75d57-5bcb-427d-ba35-536431e7adb9" providerId="ADAL" clId="{7CA6C154-82A1-4BED-B16F-DFA978BB7296}" dt="2021-06-19T08:39:54.090" v="23" actId="1076"/>
          <ac:picMkLst>
            <pc:docMk/>
            <pc:sldMk cId="71659069" sldId="709"/>
            <ac:picMk id="3" creationId="{EB0FF5C3-87C4-46E1-8CC6-980F8B9EA572}"/>
          </ac:picMkLst>
        </pc:picChg>
      </pc:sldChg>
      <pc:sldChg chg="addSp delSp modSp mod">
        <pc:chgData name="Melina Katkic" userId="5dc75d57-5bcb-427d-ba35-536431e7adb9" providerId="ADAL" clId="{7CA6C154-82A1-4BED-B16F-DFA978BB7296}" dt="2021-06-19T08:40:22.938" v="30" actId="1076"/>
        <pc:sldMkLst>
          <pc:docMk/>
          <pc:sldMk cId="1234404137" sldId="915"/>
        </pc:sldMkLst>
        <pc:picChg chg="add del mod">
          <ac:chgData name="Melina Katkic" userId="5dc75d57-5bcb-427d-ba35-536431e7adb9" providerId="ADAL" clId="{7CA6C154-82A1-4BED-B16F-DFA978BB7296}" dt="2021-06-19T08:38:15.301" v="3" actId="478"/>
          <ac:picMkLst>
            <pc:docMk/>
            <pc:sldMk cId="1234404137" sldId="915"/>
            <ac:picMk id="9" creationId="{AC43072D-5189-4780-B03D-4DD27E2A7CA5}"/>
          </ac:picMkLst>
        </pc:picChg>
        <pc:picChg chg="add mod">
          <ac:chgData name="Melina Katkic" userId="5dc75d57-5bcb-427d-ba35-536431e7adb9" providerId="ADAL" clId="{7CA6C154-82A1-4BED-B16F-DFA978BB7296}" dt="2021-06-19T08:40:22.938" v="30" actId="1076"/>
          <ac:picMkLst>
            <pc:docMk/>
            <pc:sldMk cId="1234404137" sldId="915"/>
            <ac:picMk id="10" creationId="{7BB27229-2061-46AC-B6AA-E45B6F9F92C7}"/>
          </ac:picMkLst>
        </pc:picChg>
        <pc:picChg chg="add del mod">
          <ac:chgData name="Melina Katkic" userId="5dc75d57-5bcb-427d-ba35-536431e7adb9" providerId="ADAL" clId="{7CA6C154-82A1-4BED-B16F-DFA978BB7296}" dt="2021-06-19T08:39:18.525" v="9" actId="21"/>
          <ac:picMkLst>
            <pc:docMk/>
            <pc:sldMk cId="1234404137" sldId="915"/>
            <ac:picMk id="1026" creationId="{4D8855F7-F13D-44E4-AEFB-F234932D546B}"/>
          </ac:picMkLst>
        </pc:picChg>
      </pc:sldChg>
      <pc:sldChg chg="addSp modSp mod">
        <pc:chgData name="Melina Katkic" userId="5dc75d57-5bcb-427d-ba35-536431e7adb9" providerId="ADAL" clId="{7CA6C154-82A1-4BED-B16F-DFA978BB7296}" dt="2021-06-19T08:40:08.262" v="29" actId="1076"/>
        <pc:sldMkLst>
          <pc:docMk/>
          <pc:sldMk cId="2054272123" sldId="918"/>
        </pc:sldMkLst>
        <pc:picChg chg="mod">
          <ac:chgData name="Melina Katkic" userId="5dc75d57-5bcb-427d-ba35-536431e7adb9" providerId="ADAL" clId="{7CA6C154-82A1-4BED-B16F-DFA978BB7296}" dt="2021-06-19T08:40:02.711" v="26" actId="14100"/>
          <ac:picMkLst>
            <pc:docMk/>
            <pc:sldMk cId="2054272123" sldId="918"/>
            <ac:picMk id="6" creationId="{5ACEB429-9A13-462C-BA71-0063B0D9C822}"/>
          </ac:picMkLst>
        </pc:picChg>
        <pc:picChg chg="add mod">
          <ac:chgData name="Melina Katkic" userId="5dc75d57-5bcb-427d-ba35-536431e7adb9" providerId="ADAL" clId="{7CA6C154-82A1-4BED-B16F-DFA978BB7296}" dt="2021-06-19T08:40:08.262" v="29" actId="1076"/>
          <ac:picMkLst>
            <pc:docMk/>
            <pc:sldMk cId="2054272123" sldId="918"/>
            <ac:picMk id="8" creationId="{E69C0F51-8968-462F-B000-C37D0B56FEF6}"/>
          </ac:picMkLst>
        </pc:picChg>
      </pc:sldChg>
    </pc:docChg>
  </pc:docChgLst>
  <pc:docChgLst>
    <pc:chgData name="Isabella Gagner" userId="73a61378-e221-43c9-aebf-0e831fb23d03" providerId="ADAL" clId="{37611D5C-8BDF-415B-A085-D4929C5B24B3}"/>
    <pc:docChg chg="undo custSel addSld modSld sldOrd modSection">
      <pc:chgData name="Isabella Gagner" userId="73a61378-e221-43c9-aebf-0e831fb23d03" providerId="ADAL" clId="{37611D5C-8BDF-415B-A085-D4929C5B24B3}" dt="2021-08-02T08:11:05.697" v="2016" actId="20577"/>
      <pc:docMkLst>
        <pc:docMk/>
      </pc:docMkLst>
      <pc:sldChg chg="modSp mod">
        <pc:chgData name="Isabella Gagner" userId="73a61378-e221-43c9-aebf-0e831fb23d03" providerId="ADAL" clId="{37611D5C-8BDF-415B-A085-D4929C5B24B3}" dt="2021-08-02T08:11:05.697" v="2016" actId="20577"/>
        <pc:sldMkLst>
          <pc:docMk/>
          <pc:sldMk cId="71659069" sldId="709"/>
        </pc:sldMkLst>
        <pc:spChg chg="mod">
          <ac:chgData name="Isabella Gagner" userId="73a61378-e221-43c9-aebf-0e831fb23d03" providerId="ADAL" clId="{37611D5C-8BDF-415B-A085-D4929C5B24B3}" dt="2021-08-02T08:11:05.697" v="2016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addSp delSp modSp mod">
        <pc:chgData name="Isabella Gagner" userId="73a61378-e221-43c9-aebf-0e831fb23d03" providerId="ADAL" clId="{37611D5C-8BDF-415B-A085-D4929C5B24B3}" dt="2021-07-14T08:23:24.557" v="1983" actId="20577"/>
        <pc:sldMkLst>
          <pc:docMk/>
          <pc:sldMk cId="1234404137" sldId="915"/>
        </pc:sldMkLst>
        <pc:spChg chg="add del mod">
          <ac:chgData name="Isabella Gagner" userId="73a61378-e221-43c9-aebf-0e831fb23d03" providerId="ADAL" clId="{37611D5C-8BDF-415B-A085-D4929C5B24B3}" dt="2021-07-14T08:16:50.567" v="965" actId="478"/>
          <ac:spMkLst>
            <pc:docMk/>
            <pc:sldMk cId="1234404137" sldId="915"/>
            <ac:spMk id="2" creationId="{3270FF29-CD0B-4ED5-B176-6BDE16B0487A}"/>
          </ac:spMkLst>
        </pc:spChg>
        <pc:spChg chg="mod">
          <ac:chgData name="Isabella Gagner" userId="73a61378-e221-43c9-aebf-0e831fb23d03" providerId="ADAL" clId="{37611D5C-8BDF-415B-A085-D4929C5B24B3}" dt="2021-07-14T08:23:24.557" v="1983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37611D5C-8BDF-415B-A085-D4929C5B24B3}" dt="2021-07-13T13:49:08.872" v="4" actId="14100"/>
        <pc:sldMkLst>
          <pc:docMk/>
          <pc:sldMk cId="2237257479" sldId="919"/>
        </pc:sldMkLst>
        <pc:picChg chg="mod">
          <ac:chgData name="Isabella Gagner" userId="73a61378-e221-43c9-aebf-0e831fb23d03" providerId="ADAL" clId="{37611D5C-8BDF-415B-A085-D4929C5B24B3}" dt="2021-07-13T13:49:03.251" v="1" actId="1076"/>
          <ac:picMkLst>
            <pc:docMk/>
            <pc:sldMk cId="2237257479" sldId="919"/>
            <ac:picMk id="9" creationId="{738463C7-9EA7-440D-A4B9-FCCD57CAEAF3}"/>
          </ac:picMkLst>
        </pc:picChg>
        <pc:picChg chg="mod">
          <ac:chgData name="Isabella Gagner" userId="73a61378-e221-43c9-aebf-0e831fb23d03" providerId="ADAL" clId="{37611D5C-8BDF-415B-A085-D4929C5B24B3}" dt="2021-07-13T13:49:08.872" v="4" actId="14100"/>
          <ac:picMkLst>
            <pc:docMk/>
            <pc:sldMk cId="2237257479" sldId="919"/>
            <ac:picMk id="17" creationId="{9C9B8858-18CD-4445-92F6-B7D97DC4BE71}"/>
          </ac:picMkLst>
        </pc:picChg>
        <pc:picChg chg="mod">
          <ac:chgData name="Isabella Gagner" userId="73a61378-e221-43c9-aebf-0e831fb23d03" providerId="ADAL" clId="{37611D5C-8BDF-415B-A085-D4929C5B24B3}" dt="2021-07-13T13:49:04.794" v="2" actId="1076"/>
          <ac:picMkLst>
            <pc:docMk/>
            <pc:sldMk cId="2237257479" sldId="919"/>
            <ac:picMk id="18" creationId="{CEEC022E-2B51-4A5F-8D5F-FBC7BBB5C8D4}"/>
          </ac:picMkLst>
        </pc:picChg>
      </pc:sldChg>
      <pc:sldChg chg="modSp mod modAnim">
        <pc:chgData name="Isabella Gagner" userId="73a61378-e221-43c9-aebf-0e831fb23d03" providerId="ADAL" clId="{37611D5C-8BDF-415B-A085-D4929C5B24B3}" dt="2021-07-13T13:50:34.418" v="39" actId="20577"/>
        <pc:sldMkLst>
          <pc:docMk/>
          <pc:sldMk cId="4161151929" sldId="920"/>
        </pc:sldMkLst>
        <pc:spChg chg="mod">
          <ac:chgData name="Isabella Gagner" userId="73a61378-e221-43c9-aebf-0e831fb23d03" providerId="ADAL" clId="{37611D5C-8BDF-415B-A085-D4929C5B24B3}" dt="2021-07-13T13:50:34.418" v="39" actId="20577"/>
          <ac:spMkLst>
            <pc:docMk/>
            <pc:sldMk cId="4161151929" sldId="920"/>
            <ac:spMk id="11" creationId="{C46F262B-C537-498A-B643-F629A984FF6B}"/>
          </ac:spMkLst>
        </pc:spChg>
      </pc:sldChg>
      <pc:sldChg chg="modSp">
        <pc:chgData name="Isabella Gagner" userId="73a61378-e221-43c9-aebf-0e831fb23d03" providerId="ADAL" clId="{37611D5C-8BDF-415B-A085-D4929C5B24B3}" dt="2021-07-14T08:22:48.531" v="1952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37611D5C-8BDF-415B-A085-D4929C5B24B3}" dt="2021-07-14T08:22:48.531" v="1952" actId="20577"/>
          <ac:spMkLst>
            <pc:docMk/>
            <pc:sldMk cId="2246428241" sldId="921"/>
            <ac:spMk id="8" creationId="{2A5073E2-C19D-42D2-B84E-779D7C51ECD6}"/>
          </ac:spMkLst>
        </pc:spChg>
      </pc:sldChg>
      <pc:sldChg chg="modSp mod modAnim">
        <pc:chgData name="Isabella Gagner" userId="73a61378-e221-43c9-aebf-0e831fb23d03" providerId="ADAL" clId="{37611D5C-8BDF-415B-A085-D4929C5B24B3}" dt="2021-07-13T13:52:32.977" v="43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37611D5C-8BDF-415B-A085-D4929C5B24B3}" dt="2021-07-13T13:52:32.977" v="437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3T13:52:23.419" v="424" actId="404"/>
          <ac:spMkLst>
            <pc:docMk/>
            <pc:sldMk cId="181032310" sldId="923"/>
            <ac:spMk id="11" creationId="{C46F262B-C537-498A-B643-F629A984FF6B}"/>
          </ac:spMkLst>
        </pc:spChg>
      </pc:sldChg>
      <pc:sldChg chg="addSp delSp modSp add mod ord delAnim">
        <pc:chgData name="Isabella Gagner" userId="73a61378-e221-43c9-aebf-0e831fb23d03" providerId="ADAL" clId="{37611D5C-8BDF-415B-A085-D4929C5B24B3}" dt="2021-07-14T08:23:15.375" v="1978"/>
        <pc:sldMkLst>
          <pc:docMk/>
          <pc:sldMk cId="1369529872" sldId="924"/>
        </pc:sldMkLst>
        <pc:spChg chg="mod">
          <ac:chgData name="Isabella Gagner" userId="73a61378-e221-43c9-aebf-0e831fb23d03" providerId="ADAL" clId="{37611D5C-8BDF-415B-A085-D4929C5B24B3}" dt="2021-07-13T13:53:18.283" v="453" actId="20577"/>
          <ac:spMkLst>
            <pc:docMk/>
            <pc:sldMk cId="1369529872" sldId="924"/>
            <ac:spMk id="3" creationId="{C5405242-625D-4D4F-AD1C-6EB69A36A8E9}"/>
          </ac:spMkLst>
        </pc:spChg>
        <pc:spChg chg="del">
          <ac:chgData name="Isabella Gagner" userId="73a61378-e221-43c9-aebf-0e831fb23d03" providerId="ADAL" clId="{37611D5C-8BDF-415B-A085-D4929C5B24B3}" dt="2021-07-13T13:53:21.255" v="454" actId="478"/>
          <ac:spMkLst>
            <pc:docMk/>
            <pc:sldMk cId="1369529872" sldId="924"/>
            <ac:spMk id="11" creationId="{C46F262B-C537-498A-B643-F629A984FF6B}"/>
          </ac:spMkLst>
        </pc:spChg>
        <pc:graphicFrameChg chg="add del">
          <ac:chgData name="Isabella Gagner" userId="73a61378-e221-43c9-aebf-0e831fb23d03" providerId="ADAL" clId="{37611D5C-8BDF-415B-A085-D4929C5B24B3}" dt="2021-07-13T13:53:31.740" v="456" actId="3680"/>
          <ac:graphicFrameMkLst>
            <pc:docMk/>
            <pc:sldMk cId="1369529872" sldId="924"/>
            <ac:graphicFrameMk id="2" creationId="{F3932B5D-4A49-467D-8075-2A1D8FF23E83}"/>
          </ac:graphicFrameMkLst>
        </pc:graphicFrameChg>
        <pc:graphicFrameChg chg="add mod modGraphic">
          <ac:chgData name="Isabella Gagner" userId="73a61378-e221-43c9-aebf-0e831fb23d03" providerId="ADAL" clId="{37611D5C-8BDF-415B-A085-D4929C5B24B3}" dt="2021-07-13T13:58:48.735" v="932" actId="20577"/>
          <ac:graphicFrameMkLst>
            <pc:docMk/>
            <pc:sldMk cId="1369529872" sldId="924"/>
            <ac:graphicFrameMk id="6" creationId="{33AE0508-3818-4270-B1F5-B26DB665EC16}"/>
          </ac:graphicFrameMkLst>
        </pc:graphicFrameChg>
      </pc:sldChg>
      <pc:sldChg chg="delSp modSp add mod">
        <pc:chgData name="Isabella Gagner" userId="73a61378-e221-43c9-aebf-0e831fb23d03" providerId="ADAL" clId="{37611D5C-8BDF-415B-A085-D4929C5B24B3}" dt="2021-07-14T08:16:40.952" v="964" actId="478"/>
        <pc:sldMkLst>
          <pc:docMk/>
          <pc:sldMk cId="3923409295" sldId="925"/>
        </pc:sldMkLst>
        <pc:spChg chg="mod">
          <ac:chgData name="Isabella Gagner" userId="73a61378-e221-43c9-aebf-0e831fb23d03" providerId="ADAL" clId="{37611D5C-8BDF-415B-A085-D4929C5B24B3}" dt="2021-07-14T08:16:36.681" v="963" actId="20577"/>
          <ac:spMkLst>
            <pc:docMk/>
            <pc:sldMk cId="3923409295" sldId="925"/>
            <ac:spMk id="3" creationId="{C5405242-625D-4D4F-AD1C-6EB69A36A8E9}"/>
          </ac:spMkLst>
        </pc:spChg>
        <pc:graphicFrameChg chg="del">
          <ac:chgData name="Isabella Gagner" userId="73a61378-e221-43c9-aebf-0e831fb23d03" providerId="ADAL" clId="{37611D5C-8BDF-415B-A085-D4929C5B24B3}" dt="2021-07-14T08:16:40.952" v="964" actId="478"/>
          <ac:graphicFrameMkLst>
            <pc:docMk/>
            <pc:sldMk cId="3923409295" sldId="925"/>
            <ac:graphicFrameMk id="6" creationId="{33AE0508-3818-4270-B1F5-B26DB665EC16}"/>
          </ac:graphicFrameMkLst>
        </pc:graphicFrameChg>
      </pc:sldChg>
      <pc:sldChg chg="modSp add mod modAnim">
        <pc:chgData name="Isabella Gagner" userId="73a61378-e221-43c9-aebf-0e831fb23d03" providerId="ADAL" clId="{37611D5C-8BDF-415B-A085-D4929C5B24B3}" dt="2021-07-14T08:22:21.600" v="1948" actId="20577"/>
        <pc:sldMkLst>
          <pc:docMk/>
          <pc:sldMk cId="2976434651" sldId="926"/>
        </pc:sldMkLst>
        <pc:spChg chg="mod">
          <ac:chgData name="Isabella Gagner" userId="73a61378-e221-43c9-aebf-0e831fb23d03" providerId="ADAL" clId="{37611D5C-8BDF-415B-A085-D4929C5B24B3}" dt="2021-07-14T08:18:16.077" v="1174" actId="20577"/>
          <ac:spMkLst>
            <pc:docMk/>
            <pc:sldMk cId="2976434651" sldId="926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4T08:22:21.600" v="1948" actId="20577"/>
          <ac:spMkLst>
            <pc:docMk/>
            <pc:sldMk cId="2976434651" sldId="926"/>
            <ac:spMk id="11" creationId="{C46F262B-C537-498A-B643-F629A984FF6B}"/>
          </ac:spMkLst>
        </pc:spChg>
      </pc:sldChg>
    </pc:docChg>
  </pc:docChgLst>
  <pc:docChgLst>
    <pc:chgData name="Alexander Hagelborn" userId="f0371911-c56b-4faa-b2b2-5d8eea706564" providerId="ADAL" clId="{794A89BD-C9FF-447A-B023-29307FABD0D7}"/>
    <pc:docChg chg="undo custSel addSld delSld modSld modSection">
      <pc:chgData name="Alexander Hagelborn" userId="f0371911-c56b-4faa-b2b2-5d8eea706564" providerId="ADAL" clId="{794A89BD-C9FF-447A-B023-29307FABD0D7}" dt="2021-08-20T13:10:09.543" v="4392" actId="21"/>
      <pc:docMkLst>
        <pc:docMk/>
      </pc:docMkLst>
      <pc:sldChg chg="modSp mod">
        <pc:chgData name="Alexander Hagelborn" userId="f0371911-c56b-4faa-b2b2-5d8eea706564" providerId="ADAL" clId="{794A89BD-C9FF-447A-B023-29307FABD0D7}" dt="2021-08-04T07:36:58.427" v="35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794A89BD-C9FF-447A-B023-29307FABD0D7}" dt="2021-08-04T07:36:58.427" v="35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">
        <pc:chgData name="Alexander Hagelborn" userId="f0371911-c56b-4faa-b2b2-5d8eea706564" providerId="ADAL" clId="{794A89BD-C9FF-447A-B023-29307FABD0D7}" dt="2021-08-17T07:55:06.918" v="3276" actId="14"/>
        <pc:sldMkLst>
          <pc:docMk/>
          <pc:sldMk cId="1234404137" sldId="915"/>
        </pc:sldMkLst>
        <pc:spChg chg="mod">
          <ac:chgData name="Alexander Hagelborn" userId="f0371911-c56b-4faa-b2b2-5d8eea706564" providerId="ADAL" clId="{794A89BD-C9FF-447A-B023-29307FABD0D7}" dt="2021-08-17T07:55:06.918" v="3276" actId="14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794A89BD-C9FF-447A-B023-29307FABD0D7}" dt="2021-08-17T10:58:38.045" v="4137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794A89BD-C9FF-447A-B023-29307FABD0D7}" dt="2021-08-17T10:58:38.045" v="4137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modSp add del mod">
        <pc:chgData name="Alexander Hagelborn" userId="f0371911-c56b-4faa-b2b2-5d8eea706564" providerId="ADAL" clId="{794A89BD-C9FF-447A-B023-29307FABD0D7}" dt="2021-08-11T10:30:46.698" v="2440" actId="47"/>
        <pc:sldMkLst>
          <pc:docMk/>
          <pc:sldMk cId="2233608678" sldId="919"/>
        </pc:sldMkLst>
        <pc:spChg chg="mod">
          <ac:chgData name="Alexander Hagelborn" userId="f0371911-c56b-4faa-b2b2-5d8eea706564" providerId="ADAL" clId="{794A89BD-C9FF-447A-B023-29307FABD0D7}" dt="2021-08-04T07:41:25.392" v="255" actId="20577"/>
          <ac:spMkLst>
            <pc:docMk/>
            <pc:sldMk cId="2233608678" sldId="919"/>
            <ac:spMk id="3" creationId="{C5405242-625D-4D4F-AD1C-6EB69A36A8E9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237257479" sldId="919"/>
        </pc:sldMkLst>
      </pc:sldChg>
      <pc:sldChg chg="addSp modSp add mod">
        <pc:chgData name="Alexander Hagelborn" userId="f0371911-c56b-4faa-b2b2-5d8eea706564" providerId="ADAL" clId="{794A89BD-C9FF-447A-B023-29307FABD0D7}" dt="2021-08-20T13:07:35.255" v="4163" actId="20577"/>
        <pc:sldMkLst>
          <pc:docMk/>
          <pc:sldMk cId="163505212" sldId="920"/>
        </pc:sldMkLst>
        <pc:spChg chg="mod">
          <ac:chgData name="Alexander Hagelborn" userId="f0371911-c56b-4faa-b2b2-5d8eea706564" providerId="ADAL" clId="{794A89BD-C9FF-447A-B023-29307FABD0D7}" dt="2021-08-04T07:41:32.084" v="261" actId="20577"/>
          <ac:spMkLst>
            <pc:docMk/>
            <pc:sldMk cId="163505212" sldId="920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20T13:07:35.255" v="4163" actId="20577"/>
          <ac:spMkLst>
            <pc:docMk/>
            <pc:sldMk cId="163505212" sldId="920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794A89BD-C9FF-447A-B023-29307FABD0D7}" dt="2021-08-04T11:23:57.994" v="2035" actId="1076"/>
          <ac:picMkLst>
            <pc:docMk/>
            <pc:sldMk cId="163505212" sldId="920"/>
            <ac:picMk id="1026" creationId="{21352203-75DA-4B90-B3B3-662693BF56CA}"/>
          </ac:picMkLst>
        </pc:pic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4161151929" sldId="920"/>
        </pc:sldMkLst>
      </pc:sldChg>
      <pc:sldChg chg="addSp modSp add mod">
        <pc:chgData name="Alexander Hagelborn" userId="f0371911-c56b-4faa-b2b2-5d8eea706564" providerId="ADAL" clId="{794A89BD-C9FF-447A-B023-29307FABD0D7}" dt="2021-08-17T08:04:39.840" v="3589" actId="1076"/>
        <pc:sldMkLst>
          <pc:docMk/>
          <pc:sldMk cId="103506418" sldId="921"/>
        </pc:sldMkLst>
        <pc:spChg chg="mod">
          <ac:chgData name="Alexander Hagelborn" userId="f0371911-c56b-4faa-b2b2-5d8eea706564" providerId="ADAL" clId="{794A89BD-C9FF-447A-B023-29307FABD0D7}" dt="2021-08-04T08:32:59.707" v="523" actId="20577"/>
          <ac:spMkLst>
            <pc:docMk/>
            <pc:sldMk cId="103506418" sldId="921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11T14:10:38.393" v="3191" actId="20577"/>
          <ac:spMkLst>
            <pc:docMk/>
            <pc:sldMk cId="103506418" sldId="921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794A89BD-C9FF-447A-B023-29307FABD0D7}" dt="2021-08-17T08:04:39.840" v="3589" actId="1076"/>
          <ac:picMkLst>
            <pc:docMk/>
            <pc:sldMk cId="103506418" sldId="921"/>
            <ac:picMk id="9" creationId="{3CA82AB7-EBA4-4F67-B24F-BAA421127183}"/>
          </ac:picMkLst>
        </pc:pic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246428241" sldId="921"/>
        </pc:sldMkLst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790289403" sldId="922"/>
        </pc:sldMkLst>
      </pc:sldChg>
      <pc:sldChg chg="addSp delSp modSp add mod">
        <pc:chgData name="Alexander Hagelborn" userId="f0371911-c56b-4faa-b2b2-5d8eea706564" providerId="ADAL" clId="{794A89BD-C9FF-447A-B023-29307FABD0D7}" dt="2021-08-17T08:04:15.745" v="3585" actId="1076"/>
        <pc:sldMkLst>
          <pc:docMk/>
          <pc:sldMk cId="1357839053" sldId="922"/>
        </pc:sldMkLst>
        <pc:spChg chg="mod">
          <ac:chgData name="Alexander Hagelborn" userId="f0371911-c56b-4faa-b2b2-5d8eea706564" providerId="ADAL" clId="{794A89BD-C9FF-447A-B023-29307FABD0D7}" dt="2021-08-04T08:33:04.343" v="536" actId="20577"/>
          <ac:spMkLst>
            <pc:docMk/>
            <pc:sldMk cId="1357839053" sldId="922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11T10:41:21.288" v="2520" actId="20577"/>
          <ac:spMkLst>
            <pc:docMk/>
            <pc:sldMk cId="1357839053" sldId="922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794A89BD-C9FF-447A-B023-29307FABD0D7}" dt="2021-08-17T08:03:59.844" v="3582" actId="478"/>
          <ac:picMkLst>
            <pc:docMk/>
            <pc:sldMk cId="1357839053" sldId="922"/>
            <ac:picMk id="9" creationId="{36E9BB62-7B01-4FAB-9307-92F0C8FE2BCC}"/>
          </ac:picMkLst>
        </pc:picChg>
        <pc:picChg chg="add mod">
          <ac:chgData name="Alexander Hagelborn" userId="f0371911-c56b-4faa-b2b2-5d8eea706564" providerId="ADAL" clId="{794A89BD-C9FF-447A-B023-29307FABD0D7}" dt="2021-08-17T08:04:15.745" v="3585" actId="1076"/>
          <ac:picMkLst>
            <pc:docMk/>
            <pc:sldMk cId="1357839053" sldId="922"/>
            <ac:picMk id="2050" creationId="{4AAF1271-69DF-48EE-8115-926B93208A26}"/>
          </ac:picMkLst>
        </pc:pic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181032310" sldId="923"/>
        </pc:sldMkLst>
      </pc:sldChg>
      <pc:sldChg chg="modSp add mod">
        <pc:chgData name="Alexander Hagelborn" userId="f0371911-c56b-4faa-b2b2-5d8eea706564" providerId="ADAL" clId="{794A89BD-C9FF-447A-B023-29307FABD0D7}" dt="2021-08-20T13:08:39.932" v="4242" actId="5793"/>
        <pc:sldMkLst>
          <pc:docMk/>
          <pc:sldMk cId="1610337097" sldId="923"/>
        </pc:sldMkLst>
        <pc:spChg chg="mod">
          <ac:chgData name="Alexander Hagelborn" userId="f0371911-c56b-4faa-b2b2-5d8eea706564" providerId="ADAL" clId="{794A89BD-C9FF-447A-B023-29307FABD0D7}" dt="2021-08-04T10:30:09.140" v="1195" actId="20577"/>
          <ac:spMkLst>
            <pc:docMk/>
            <pc:sldMk cId="1610337097" sldId="923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20T13:08:39.932" v="4242" actId="5793"/>
          <ac:spMkLst>
            <pc:docMk/>
            <pc:sldMk cId="1610337097" sldId="923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1369529872" sldId="924"/>
        </pc:sldMkLst>
      </pc:sldChg>
      <pc:sldChg chg="addSp delSp modSp add mod">
        <pc:chgData name="Alexander Hagelborn" userId="f0371911-c56b-4faa-b2b2-5d8eea706564" providerId="ADAL" clId="{794A89BD-C9FF-447A-B023-29307FABD0D7}" dt="2021-08-17T08:01:20.804" v="3577" actId="20577"/>
        <pc:sldMkLst>
          <pc:docMk/>
          <pc:sldMk cId="3003276054" sldId="924"/>
        </pc:sldMkLst>
        <pc:spChg chg="mod">
          <ac:chgData name="Alexander Hagelborn" userId="f0371911-c56b-4faa-b2b2-5d8eea706564" providerId="ADAL" clId="{794A89BD-C9FF-447A-B023-29307FABD0D7}" dt="2021-08-11T10:31:01.945" v="2446" actId="20577"/>
          <ac:spMkLst>
            <pc:docMk/>
            <pc:sldMk cId="3003276054" sldId="924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17T08:01:20.804" v="3577" actId="20577"/>
          <ac:spMkLst>
            <pc:docMk/>
            <pc:sldMk cId="3003276054" sldId="924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794A89BD-C9FF-447A-B023-29307FABD0D7}" dt="2021-08-11T10:41:39.746" v="2521" actId="21"/>
          <ac:picMkLst>
            <pc:docMk/>
            <pc:sldMk cId="3003276054" sldId="924"/>
            <ac:picMk id="1026" creationId="{529587BC-BFFE-4EA2-9870-359E5A49FA3B}"/>
          </ac:picMkLst>
        </pc:picChg>
        <pc:picChg chg="add mod">
          <ac:chgData name="Alexander Hagelborn" userId="f0371911-c56b-4faa-b2b2-5d8eea706564" providerId="ADAL" clId="{794A89BD-C9FF-447A-B023-29307FABD0D7}" dt="2021-08-17T07:58:45.139" v="3454" actId="1076"/>
          <ac:picMkLst>
            <pc:docMk/>
            <pc:sldMk cId="3003276054" sldId="924"/>
            <ac:picMk id="1026" creationId="{A508C0BA-28D8-4889-99F8-AE0B20BB9C83}"/>
          </ac:picMkLst>
        </pc:picChg>
      </pc:sldChg>
      <pc:sldChg chg="addSp delSp modSp add mod">
        <pc:chgData name="Alexander Hagelborn" userId="f0371911-c56b-4faa-b2b2-5d8eea706564" providerId="ADAL" clId="{794A89BD-C9FF-447A-B023-29307FABD0D7}" dt="2021-08-17T10:08:57.060" v="4116" actId="478"/>
        <pc:sldMkLst>
          <pc:docMk/>
          <pc:sldMk cId="2040675385" sldId="925"/>
        </pc:sldMkLst>
        <pc:spChg chg="mod">
          <ac:chgData name="Alexander Hagelborn" userId="f0371911-c56b-4faa-b2b2-5d8eea706564" providerId="ADAL" clId="{794A89BD-C9FF-447A-B023-29307FABD0D7}" dt="2021-08-11T14:07:57.809" v="3019" actId="20577"/>
          <ac:spMkLst>
            <pc:docMk/>
            <pc:sldMk cId="2040675385" sldId="925"/>
            <ac:spMk id="3" creationId="{C5405242-625D-4D4F-AD1C-6EB69A36A8E9}"/>
          </ac:spMkLst>
        </pc:spChg>
        <pc:spChg chg="del mod">
          <ac:chgData name="Alexander Hagelborn" userId="f0371911-c56b-4faa-b2b2-5d8eea706564" providerId="ADAL" clId="{794A89BD-C9FF-447A-B023-29307FABD0D7}" dt="2021-08-17T10:08:57.060" v="4116" actId="478"/>
          <ac:spMkLst>
            <pc:docMk/>
            <pc:sldMk cId="2040675385" sldId="925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794A89BD-C9FF-447A-B023-29307FABD0D7}" dt="2021-08-11T14:08:08.253" v="3025" actId="1076"/>
          <ac:picMkLst>
            <pc:docMk/>
            <pc:sldMk cId="2040675385" sldId="925"/>
            <ac:picMk id="6" creationId="{DD7AE9C5-BE1D-4504-91ED-9A5430790C3C}"/>
          </ac:picMkLst>
        </pc:picChg>
      </pc:sldChg>
      <pc:sldChg chg="del">
        <pc:chgData name="Alexander Hagelborn" userId="f0371911-c56b-4faa-b2b2-5d8eea706564" providerId="ADAL" clId="{794A89BD-C9FF-447A-B023-29307FABD0D7}" dt="2021-08-04T07:40:54.595" v="211" actId="47"/>
        <pc:sldMkLst>
          <pc:docMk/>
          <pc:sldMk cId="3923409295" sldId="925"/>
        </pc:sldMkLst>
      </pc:sldChg>
      <pc:sldChg chg="new del">
        <pc:chgData name="Alexander Hagelborn" userId="f0371911-c56b-4faa-b2b2-5d8eea706564" providerId="ADAL" clId="{794A89BD-C9FF-447A-B023-29307FABD0D7}" dt="2021-08-11T14:11:47.737" v="3196" actId="680"/>
        <pc:sldMkLst>
          <pc:docMk/>
          <pc:sldMk cId="405735863" sldId="926"/>
        </pc:sldMkLst>
      </pc:sldChg>
      <pc:sldChg chg="addSp delSp modSp add mod">
        <pc:chgData name="Alexander Hagelborn" userId="f0371911-c56b-4faa-b2b2-5d8eea706564" providerId="ADAL" clId="{794A89BD-C9FF-447A-B023-29307FABD0D7}" dt="2021-08-20T13:10:09.543" v="4392" actId="21"/>
        <pc:sldMkLst>
          <pc:docMk/>
          <pc:sldMk cId="570170879" sldId="926"/>
        </pc:sldMkLst>
        <pc:spChg chg="mod">
          <ac:chgData name="Alexander Hagelborn" userId="f0371911-c56b-4faa-b2b2-5d8eea706564" providerId="ADAL" clId="{794A89BD-C9FF-447A-B023-29307FABD0D7}" dt="2021-08-11T14:11:57.552" v="3216" actId="20577"/>
          <ac:spMkLst>
            <pc:docMk/>
            <pc:sldMk cId="570170879" sldId="926"/>
            <ac:spMk id="3" creationId="{C5405242-625D-4D4F-AD1C-6EB69A36A8E9}"/>
          </ac:spMkLst>
        </pc:spChg>
        <pc:spChg chg="del mod">
          <ac:chgData name="Alexander Hagelborn" userId="f0371911-c56b-4faa-b2b2-5d8eea706564" providerId="ADAL" clId="{794A89BD-C9FF-447A-B023-29307FABD0D7}" dt="2021-08-11T14:12:31.166" v="3221" actId="478"/>
          <ac:spMkLst>
            <pc:docMk/>
            <pc:sldMk cId="570170879" sldId="926"/>
            <ac:spMk id="8" creationId="{2A5073E2-C19D-42D2-B84E-779D7C51ECD6}"/>
          </ac:spMkLst>
        </pc:spChg>
        <pc:spChg chg="add mod">
          <ac:chgData name="Alexander Hagelborn" userId="f0371911-c56b-4faa-b2b2-5d8eea706564" providerId="ADAL" clId="{794A89BD-C9FF-447A-B023-29307FABD0D7}" dt="2021-08-20T13:10:09.543" v="4392" actId="21"/>
          <ac:spMkLst>
            <pc:docMk/>
            <pc:sldMk cId="570170879" sldId="926"/>
            <ac:spMk id="9" creationId="{CBB07158-DDE9-4B50-8B45-55404B72A0ED}"/>
          </ac:spMkLst>
        </pc:spChg>
        <pc:picChg chg="add mod">
          <ac:chgData name="Alexander Hagelborn" userId="f0371911-c56b-4faa-b2b2-5d8eea706564" providerId="ADAL" clId="{794A89BD-C9FF-447A-B023-29307FABD0D7}" dt="2021-08-20T13:09:41.822" v="4357" actId="1076"/>
          <ac:picMkLst>
            <pc:docMk/>
            <pc:sldMk cId="570170879" sldId="926"/>
            <ac:picMk id="2050" creationId="{EE7B6C84-F340-4771-B99C-EFBAE39F17E3}"/>
          </ac:picMkLst>
        </pc:pic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976434651" sldId="92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040044-3F59-4E35-A2E2-0BA53B683B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0"/>
            <a:ext cx="3172617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D614D-47F8-4EB1-BCF7-21B47331F1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2587" y="0"/>
            <a:ext cx="3172613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E23F-A805-4ED9-96E9-631B985DE0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9118919"/>
            <a:ext cx="3172617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4F48-FFBD-4007-9766-3B2A514FFA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2587" y="9118919"/>
            <a:ext cx="3172613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/>
            </a:lvl1pPr>
          </a:lstStyle>
          <a:p>
            <a:fld id="{215D70E6-04F6-49F4-9FA9-357E888F8DC9}" type="slidenum">
              <a:rPr lang="en-GB" smtClean="0">
                <a:latin typeface="Montserrat SemiBold" panose="00000700000000000000" pitchFamily="2" charset="0"/>
              </a:rPr>
              <a:t>‹#›</a:t>
            </a:fld>
            <a:endParaRPr lang="en-GB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96684"/>
      </p:ext>
    </p:extLst>
  </p:cSld>
  <p:clrMap bg1="lt1" tx1="dk1" bg2="lt2" tx2="dk2" accent1="accent1" accent2="accent2" accent3="accent3" accent4="accent4" accent5="accent5" accent6="accent6" hlink="hlink" folHlink="folHlink"/>
  <p:hf sldNum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4143586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-11618913" y="6365875"/>
            <a:ext cx="30553026" cy="17186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78463" tIns="89232" rIns="178463" bIns="89232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731522" y="24506931"/>
            <a:ext cx="5852160" cy="20051124"/>
          </a:xfrm>
          <a:prstGeom prst="rect">
            <a:avLst/>
          </a:prstGeom>
        </p:spPr>
        <p:txBody>
          <a:bodyPr vert="horz" lIns="178463" tIns="89232" rIns="178463" bIns="89232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1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4143586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fld id="{CADA68E5-9915-44D5-9369-C67D2F33F6F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8146434"/>
      </p:ext>
    </p:extLst>
  </p:cSld>
  <p:clrMap bg1="lt1" tx1="dk1" bg2="lt2" tx2="dk2" accent1="accent1" accent2="accent2" accent3="accent3" accent4="accent4" accent5="accent5" accent6="accent6" hlink="hlink" folHlink="folHlink"/>
  <p:hf sldNum="0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5607A-6ABB-4CE4-84C3-88E59C4755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0BE2E46-A89D-49A9-B092-2D234100CAA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193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2741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A004ECA-F6BA-4A06-800E-CDE2E9A6D7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C2AC0-B6B4-45DA-A269-23384FDD73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56C50F5-16E9-49EE-85F6-6E2F7EA33A2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5746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330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2E95AF4-97AE-4B89-8D26-CE601334A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5B1D9-457C-46EC-8E83-B44421DC3F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33AC5E3-B564-450A-B8BF-95EC1639667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17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3551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3286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98729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Flera</a:t>
            </a:r>
            <a:r>
              <a:rPr lang="en-GB" dirty="0"/>
              <a:t> </a:t>
            </a:r>
            <a:r>
              <a:rPr lang="en-GB" dirty="0" err="1"/>
              <a:t>mindre</a:t>
            </a:r>
            <a:r>
              <a:rPr lang="en-GB" dirty="0"/>
              <a:t> tables -&gt; </a:t>
            </a:r>
            <a:r>
              <a:rPr lang="en-GB" dirty="0" err="1"/>
              <a:t>dra</a:t>
            </a:r>
            <a:r>
              <a:rPr lang="en-GB" dirty="0"/>
              <a:t> </a:t>
            </a:r>
            <a:r>
              <a:rPr lang="en-GB" dirty="0" err="1"/>
              <a:t>inte</a:t>
            </a:r>
            <a:r>
              <a:rPr lang="en-GB" dirty="0"/>
              <a:t> </a:t>
            </a:r>
            <a:r>
              <a:rPr lang="en-GB" dirty="0" err="1"/>
              <a:t>allt</a:t>
            </a:r>
            <a:endParaRPr lang="en-GB" dirty="0"/>
          </a:p>
          <a:p>
            <a:r>
              <a:rPr lang="en-GB" dirty="0" err="1"/>
              <a:t>Relationer</a:t>
            </a:r>
            <a:r>
              <a:rPr lang="en-GB" dirty="0"/>
              <a:t> </a:t>
            </a:r>
            <a:r>
              <a:rPr lang="en-GB" dirty="0" err="1"/>
              <a:t>mellandata</a:t>
            </a:r>
            <a:r>
              <a:rPr lang="en-GB" dirty="0"/>
              <a:t> I tables </a:t>
            </a:r>
            <a:r>
              <a:rPr lang="en-GB" dirty="0">
                <a:sym typeface="Wingdings" panose="05000000000000000000" pitchFamily="2" charset="2"/>
              </a:rPr>
              <a:t> med </a:t>
            </a:r>
            <a:r>
              <a:rPr lang="en-GB" dirty="0" err="1">
                <a:sym typeface="Wingdings" panose="05000000000000000000" pitchFamily="2" charset="2"/>
              </a:rPr>
              <a:t>sql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kan</a:t>
            </a:r>
            <a:r>
              <a:rPr lang="en-GB" dirty="0">
                <a:sym typeface="Wingdings" panose="05000000000000000000" pitchFamily="2" charset="2"/>
              </a:rPr>
              <a:t> man </a:t>
            </a:r>
            <a:r>
              <a:rPr lang="en-GB" dirty="0" err="1">
                <a:sym typeface="Wingdings" panose="05000000000000000000" pitchFamily="2" charset="2"/>
              </a:rPr>
              <a:t>göra</a:t>
            </a:r>
            <a:r>
              <a:rPr lang="en-GB" dirty="0">
                <a:sym typeface="Wingdings" panose="05000000000000000000" pitchFamily="2" charset="2"/>
              </a:rPr>
              <a:t> powerful queries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7700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IKEA Analogy!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5717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5483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26468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81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22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1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29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6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96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79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59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29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58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3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0FDF7525-4932-4715-9444-3191B9BFA4A2}"/>
              </a:ext>
            </a:extLst>
          </p:cNvPr>
          <p:cNvSpPr/>
          <p:nvPr/>
        </p:nvSpPr>
        <p:spPr>
          <a:xfrm>
            <a:off x="9753240" y="5607331"/>
            <a:ext cx="262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Montserrat SemiBold" panose="00000700000000000000" pitchFamily="2" charset="0"/>
              </a:rPr>
              <a:t>15th of January 2019 </a:t>
            </a:r>
            <a:endParaRPr lang="en-GB">
              <a:latin typeface="Montserrat SemiBold" panose="00000700000000000000" pitchFamily="2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2EEED647-C71B-49BC-96CF-FA6A74E1C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926" y="3517829"/>
            <a:ext cx="3414627" cy="428390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9272BD75-DDE5-4961-881B-874CF46636BB}"/>
              </a:ext>
            </a:extLst>
          </p:cNvPr>
          <p:cNvSpPr/>
          <p:nvPr/>
        </p:nvSpPr>
        <p:spPr>
          <a:xfrm>
            <a:off x="271370" y="4315308"/>
            <a:ext cx="11609931" cy="227293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US" sz="36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PYTHON FÖR MASKININLÄRNING</a:t>
            </a:r>
          </a:p>
          <a:p>
            <a:pPr algn="ctr">
              <a:spcBef>
                <a:spcPts val="1200"/>
              </a:spcBef>
            </a:pPr>
            <a:r>
              <a:rPr lang="en-US" sz="2400" spc="300" dirty="0" err="1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Databaser</a:t>
            </a:r>
            <a:r>
              <a:rPr lang="en-US" sz="24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 </a:t>
            </a:r>
            <a:r>
              <a:rPr lang="en-US" sz="2400" spc="300" dirty="0" err="1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och</a:t>
            </a:r>
            <a:r>
              <a:rPr lang="en-US" sz="24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 SQL</a:t>
            </a:r>
          </a:p>
          <a:p>
            <a:pPr algn="ctr">
              <a:spcBef>
                <a:spcPts val="1200"/>
              </a:spcBef>
            </a:pPr>
            <a:r>
              <a:rPr lang="en-US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2021-09-20</a:t>
            </a:r>
          </a:p>
        </p:txBody>
      </p:sp>
      <p:pic>
        <p:nvPicPr>
          <p:cNvPr id="7" name="Picture 4" descr="True or False: What to Believe About AI | Legaltech News">
            <a:extLst>
              <a:ext uri="{FF2B5EF4-FFF2-40B4-BE49-F238E27FC236}">
                <a16:creationId xmlns:a16="http://schemas.microsoft.com/office/drawing/2014/main" id="{3E8CF25A-FF06-40F3-A223-E07EB23F6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0" y="344008"/>
            <a:ext cx="6893492" cy="38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EB0FF5C3-87C4-46E1-8CC6-980F8B9EA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09" y="674421"/>
            <a:ext cx="2385060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7"/>
    </mc:Choice>
    <mc:Fallback xmlns="">
      <p:transition spd="slow" advTm="41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SQLITE3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4814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SQLite3 är en implementation av en relationsdatabas som kommer med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Self-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contained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och serverless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Finns som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standalone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program eller tillgänglig från andra språk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databas blir en fil med filtypen .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db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För att prata SQL med databasen används </a:t>
            </a:r>
            <a:r>
              <a:rPr lang="sv-SE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ett cursor-objekt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Vad ni behöver göra till gruppuppgiften: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Skapa en databas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Skapa en eller flera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tables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Uppdatera databasen när er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streamlit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app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används som en sorts ”historik”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20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q &amp; a transparent background robot">
            <a:extLst>
              <a:ext uri="{FF2B5EF4-FFF2-40B4-BE49-F238E27FC236}">
                <a16:creationId xmlns:a16="http://schemas.microsoft.com/office/drawing/2014/main" id="{0673EA01-B30F-4229-A985-C8760A03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64" y="414746"/>
            <a:ext cx="374278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 6">
            <a:extLst>
              <a:ext uri="{FF2B5EF4-FFF2-40B4-BE49-F238E27FC236}">
                <a16:creationId xmlns:a16="http://schemas.microsoft.com/office/drawing/2014/main" id="{A52509B7-DA60-46A9-808E-23BF050A9E3A}"/>
              </a:ext>
            </a:extLst>
          </p:cNvPr>
          <p:cNvGrpSpPr/>
          <p:nvPr/>
        </p:nvGrpSpPr>
        <p:grpSpPr>
          <a:xfrm>
            <a:off x="5525888" y="1258363"/>
            <a:ext cx="5757094" cy="4341273"/>
            <a:chOff x="5663983" y="963972"/>
            <a:chExt cx="5757094" cy="4341273"/>
          </a:xfrm>
        </p:grpSpPr>
        <p:pic>
          <p:nvPicPr>
            <p:cNvPr id="2054" name="Picture 6" descr="Image result for answer 42 hitchhikers">
              <a:extLst>
                <a:ext uri="{FF2B5EF4-FFF2-40B4-BE49-F238E27FC236}">
                  <a16:creationId xmlns:a16="http://schemas.microsoft.com/office/drawing/2014/main" id="{2150E18B-8ED2-4E0B-95BE-CC05C83D4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983" y="963972"/>
              <a:ext cx="5757094" cy="431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DF85640F-29AC-4CD2-AF0A-98A3127D060E}"/>
                </a:ext>
              </a:extLst>
            </p:cNvPr>
            <p:cNvSpPr/>
            <p:nvPr/>
          </p:nvSpPr>
          <p:spPr>
            <a:xfrm>
              <a:off x="5676181" y="4753155"/>
              <a:ext cx="2398144" cy="55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" name="Bildobjekt 9">
            <a:extLst>
              <a:ext uri="{FF2B5EF4-FFF2-40B4-BE49-F238E27FC236}">
                <a16:creationId xmlns:a16="http://schemas.microsoft.com/office/drawing/2014/main" id="{ECDCB2FB-ED41-4645-8B9A-6F41CAB160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29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JUPYTER NOTEBOOK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ject Jupyter - Wikipedia">
            <a:extLst>
              <a:ext uri="{FF2B5EF4-FFF2-40B4-BE49-F238E27FC236}">
                <a16:creationId xmlns:a16="http://schemas.microsoft.com/office/drawing/2014/main" id="{EE7B6C84-F340-4771-B99C-EFBAE39F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089" y="2208229"/>
            <a:ext cx="3594698" cy="416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ruta 5">
            <a:extLst>
              <a:ext uri="{FF2B5EF4-FFF2-40B4-BE49-F238E27FC236}">
                <a16:creationId xmlns:a16="http://schemas.microsoft.com/office/drawing/2014/main" id="{CBB07158-DDE9-4B50-8B45-55404B72A0ED}"/>
              </a:ext>
            </a:extLst>
          </p:cNvPr>
          <p:cNvSpPr txBox="1"/>
          <p:nvPr/>
        </p:nvSpPr>
        <p:spPr>
          <a:xfrm>
            <a:off x="341074" y="754142"/>
            <a:ext cx="11509851" cy="6595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180975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170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FB0554A7-117D-4FBB-A4A7-4BACFF943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120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37893D6-7799-4139-AEF0-F9601FEE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315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189E119E-F52E-4CCA-8FF7-69C24B35C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43049"/>
            <a:ext cx="9954967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EFF1F9E4-3311-46E8-9826-1B2B1E98A9FF}"/>
              </a:ext>
            </a:extLst>
          </p:cNvPr>
          <p:cNvSpPr txBox="1"/>
          <p:nvPr/>
        </p:nvSpPr>
        <p:spPr>
          <a:xfrm>
            <a:off x="570570" y="842009"/>
            <a:ext cx="11050859" cy="4463851"/>
          </a:xfrm>
          <a:prstGeom prst="rect">
            <a:avLst/>
          </a:prstGeom>
          <a:gradFill>
            <a:gsLst>
              <a:gs pos="66000">
                <a:srgbClr val="C8C8C8"/>
              </a:gs>
              <a:gs pos="93000">
                <a:schemeClr val="accent3">
                  <a:lumMod val="105000"/>
                  <a:satMod val="103000"/>
                  <a:tint val="73000"/>
                  <a:alpha val="59000"/>
                </a:schemeClr>
              </a:gs>
              <a:gs pos="10000">
                <a:schemeClr val="accent3">
                  <a:lumMod val="110000"/>
                  <a:satMod val="105000"/>
                  <a:tint val="67000"/>
                  <a:alpha val="39000"/>
                </a:schemeClr>
              </a:gs>
              <a:gs pos="56000">
                <a:srgbClr val="C8C8C8">
                  <a:alpha val="62000"/>
                </a:srgbClr>
              </a:gs>
              <a:gs pos="46000">
                <a:schemeClr val="accent3">
                  <a:lumMod val="105000"/>
                  <a:satMod val="103000"/>
                  <a:tint val="73000"/>
                </a:schemeClr>
              </a:gs>
            </a:gsLst>
          </a:gra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216000" bIns="288000" rtlCol="0">
            <a:spAutoFit/>
          </a:bodyPr>
          <a:lstStyle/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PROFESSIONAL AI/ML SERVICES 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PRODUCED IN THE ÖRESUND REGION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www.nordaxon.com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info@nordaxon.com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+46 707 317 450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The Point Hyllie, Malmö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Hetch at Prisma, Helsingborg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B7D03F1-BCAF-4927-B354-26C7F8A5A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34" y="6146796"/>
            <a:ext cx="3750673" cy="4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3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52" hidden="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1" name="Freeform: Shape 5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pic>
        <p:nvPicPr>
          <p:cNvPr id="6" name="Bildobjekt 5" descr="En bild som visar ritning, spel&#10;&#10;Automatiskt genererad beskrivning">
            <a:extLst>
              <a:ext uri="{FF2B5EF4-FFF2-40B4-BE49-F238E27FC236}">
                <a16:creationId xmlns:a16="http://schemas.microsoft.com/office/drawing/2014/main" id="{5ACEB429-9A13-462C-BA71-0063B0D9C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6" y="3265714"/>
            <a:ext cx="2217742" cy="2134576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C474B9C-31FA-45C3-AEC0-5CBCC2B3FEF9}"/>
              </a:ext>
            </a:extLst>
          </p:cNvPr>
          <p:cNvSpPr txBox="1"/>
          <p:nvPr/>
        </p:nvSpPr>
        <p:spPr>
          <a:xfrm>
            <a:off x="5867400" y="3099837"/>
            <a:ext cx="6324600" cy="2889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white"/>
                </a:solidFill>
                <a:latin typeface="Montserrat SemiBold" panose="00000700000000000000" pitchFamily="2" charset="0"/>
                <a:ea typeface="Cambria Math" panose="02040503050406030204" pitchFamily="18" charset="0"/>
              </a:rPr>
              <a:t>DATABASER OCH SQL</a:t>
            </a:r>
            <a:endParaRPr kumimoji="0" lang="en-US" sz="3600" b="1" i="0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Bildobjekt 9">
            <a:extLst>
              <a:ext uri="{FF2B5EF4-FFF2-40B4-BE49-F238E27FC236}">
                <a16:creationId xmlns:a16="http://schemas.microsoft.com/office/drawing/2014/main" id="{B383F884-312A-4387-8CB4-F70FFECC5A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E69C0F51-8968-462F-B000-C37D0B56F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70" y="281443"/>
            <a:ext cx="2791351" cy="27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DAGENS AGENDA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1905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Relationsdatabaser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SQL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SQLite3 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Live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coding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40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DATABASER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2736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databas är en organiserad samling data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Som data scientist behöver man kunna dra ut data från databaser för att sedan kunna analysera, modellera eller visualisera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Det finns olika sorters databaser. De vanligaste är: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Relationsdatabaser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 Denna kommer vi att prata om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No-SQL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Quick Overview of Different Types of Databases | Astera">
            <a:extLst>
              <a:ext uri="{FF2B5EF4-FFF2-40B4-BE49-F238E27FC236}">
                <a16:creationId xmlns:a16="http://schemas.microsoft.com/office/drawing/2014/main" id="{4D4F09C2-CC00-4341-95B3-751C85280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296" y="4272366"/>
            <a:ext cx="4037408" cy="210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33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RELATIONSDATABAS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3" y="936009"/>
            <a:ext cx="11509851" cy="4814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Använder tabeller med rader och kolumner för att spara data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tabell kan ha en kolumn där alla värdena är unika som kallas </a:t>
            </a:r>
            <a:r>
              <a:rPr lang="sv-SE" b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primary</a:t>
            </a: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b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key</a:t>
            </a:r>
            <a:endParaRPr lang="sv-SE" b="1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 i en tabell kan kopplas till data i en annan tabell via så kallade </a:t>
            </a:r>
            <a:r>
              <a:rPr lang="sv-SE" b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foreign</a:t>
            </a: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b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keys</a:t>
            </a:r>
            <a:endParaRPr lang="sv-SE" b="1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foreign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key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en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primary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key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i en annan tabell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Detta är anledningen till namnet relationsdatabas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Relationsdatabaser är: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Skalbara: Ny data kan lätt läggas till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Simpla: Data kan extraheras med språket SQL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Säkra: Med ett databashanteringssystem kan användning begränsas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Kollaboration: Många kan använda databasen samtidigt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Relational database, the heart of SaaS - IT Knowledge">
            <a:extLst>
              <a:ext uri="{FF2B5EF4-FFF2-40B4-BE49-F238E27FC236}">
                <a16:creationId xmlns:a16="http://schemas.microsoft.com/office/drawing/2014/main" id="{912F4114-0B96-4F4D-9906-99CB97F27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510" y="2635185"/>
            <a:ext cx="3394532" cy="254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54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RELATIONSDATABAS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a Relational Database? Definition and FAQs | OmniSci">
            <a:extLst>
              <a:ext uri="{FF2B5EF4-FFF2-40B4-BE49-F238E27FC236}">
                <a16:creationId xmlns:a16="http://schemas.microsoft.com/office/drawing/2014/main" id="{A3FC95FE-1C37-4090-9433-65F5078E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067" y="1012999"/>
            <a:ext cx="9541866" cy="453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96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SQL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2736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relationsdatabas kan vara implementerad på många olika sätt och i olika språk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ska inte behöva veta hur databasen är implementerad för att använda den…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…så vi använder ett API!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SQL är ett språk för att kommunicera med relationsdatabaser och har en logisk engelsk syntax: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Ex: INSERT INTO table VALUES (x, y, z)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QL Tutorial for Beginners – Learn SQL Programming Online -Intellipaat">
            <a:extLst>
              <a:ext uri="{FF2B5EF4-FFF2-40B4-BE49-F238E27FC236}">
                <a16:creationId xmlns:a16="http://schemas.microsoft.com/office/drawing/2014/main" id="{BE0A10B5-540A-4089-A07F-2B301DF64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96" y="3729543"/>
            <a:ext cx="6400206" cy="296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05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SQL SYNTAX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4398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CRUD var de fyra operationerna som var vanliga i ett API och de finns såklart i SQL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Create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	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 INSERT: INSERT INTO table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Read  	 SELECT: SELECT * FROM table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Update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 	 UPDATE: UPDATE table SET column1 = y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Delete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   	 DELETE: 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SQL-metoder skrivs ofta med stora bokstäver men endast för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readability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 INSERT =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insert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OBS! SQL syntax kan skilja sig lite beroende på vilken databas man använder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vissa krävs semikolon i slutet av en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query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t.ex.</a:t>
            </a:r>
          </a:p>
          <a:p>
            <a:pPr marL="180975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5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SQL SYNTAX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52299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När man skapar en ny table i SQL </a:t>
            </a: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bör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man specificera datatyper</a:t>
            </a:r>
          </a:p>
          <a:p>
            <a:pPr marL="180975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Syntax: CREATE TABLE store(</a:t>
            </a:r>
          </a:p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	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store_id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integer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</a:t>
            </a:r>
          </a:p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	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product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text,</a:t>
            </a:r>
          </a:p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	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price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real)</a:t>
            </a:r>
          </a:p>
          <a:p>
            <a:pPr marL="180975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Några datatyper: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integer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float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text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bool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16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NordAxon White">
  <a:themeElements>
    <a:clrScheme name="NordAxon Theme">
      <a:dk1>
        <a:srgbClr val="333333"/>
      </a:dk1>
      <a:lt1>
        <a:srgbClr val="FFFFFF"/>
      </a:lt1>
      <a:dk2>
        <a:srgbClr val="333333"/>
      </a:dk2>
      <a:lt2>
        <a:srgbClr val="333333"/>
      </a:lt2>
      <a:accent1>
        <a:srgbClr val="E1C500"/>
      </a:accent1>
      <a:accent2>
        <a:srgbClr val="B69F00"/>
      </a:accent2>
      <a:accent3>
        <a:srgbClr val="FEE429"/>
      </a:accent3>
      <a:accent4>
        <a:srgbClr val="FEE429"/>
      </a:accent4>
      <a:accent5>
        <a:srgbClr val="FEE429"/>
      </a:accent5>
      <a:accent6>
        <a:srgbClr val="8E7D00"/>
      </a:accent6>
      <a:hlink>
        <a:srgbClr val="85C0FB"/>
      </a:hlink>
      <a:folHlink>
        <a:srgbClr val="C490AA"/>
      </a:folHlink>
    </a:clrScheme>
    <a:fontScheme name="NordAxon Theme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2451</TotalTime>
  <Words>504</Words>
  <Application>Microsoft Office PowerPoint</Application>
  <PresentationFormat>Widescreen</PresentationFormat>
  <Paragraphs>90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Calibri</vt:lpstr>
      <vt:lpstr>Montserrat Medium</vt:lpstr>
      <vt:lpstr>Arial</vt:lpstr>
      <vt:lpstr>Montserrat</vt:lpstr>
      <vt:lpstr>Montserrat SemiBold</vt:lpstr>
      <vt:lpstr>Calibri Light</vt:lpstr>
      <vt:lpstr>NordAxon White</vt:lpstr>
      <vt:lpstr>1_NordAxon White</vt:lpstr>
      <vt:lpstr>2_NordAxon White</vt:lpstr>
      <vt:lpstr>3_NordAxon 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Melina Katkic</dc:creator>
  <cp:lastModifiedBy>Alexander Hagelborn</cp:lastModifiedBy>
  <cp:revision>8</cp:revision>
  <cp:lastPrinted>2020-10-01T13:49:27Z</cp:lastPrinted>
  <dcterms:created xsi:type="dcterms:W3CDTF">2020-09-22T16:22:26Z</dcterms:created>
  <dcterms:modified xsi:type="dcterms:W3CDTF">2021-09-19T19:56:30Z</dcterms:modified>
</cp:coreProperties>
</file>